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A635E2-AD9C-407A-A958-D3AF7F62AB5E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AD4F1B-6000-45A6-A509-E6E0B626A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635E2-AD9C-407A-A958-D3AF7F62AB5E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AD4F1B-6000-45A6-A509-E6E0B626A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635E2-AD9C-407A-A958-D3AF7F62AB5E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AD4F1B-6000-45A6-A509-E6E0B626A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635E2-AD9C-407A-A958-D3AF7F62AB5E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AD4F1B-6000-45A6-A509-E6E0B626A0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635E2-AD9C-407A-A958-D3AF7F62AB5E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AD4F1B-6000-45A6-A509-E6E0B626A0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635E2-AD9C-407A-A958-D3AF7F62AB5E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AD4F1B-6000-45A6-A509-E6E0B626A0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635E2-AD9C-407A-A958-D3AF7F62AB5E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AD4F1B-6000-45A6-A509-E6E0B626A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635E2-AD9C-407A-A958-D3AF7F62AB5E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AD4F1B-6000-45A6-A509-E6E0B626A0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635E2-AD9C-407A-A958-D3AF7F62AB5E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AD4F1B-6000-45A6-A509-E6E0B626A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3A635E2-AD9C-407A-A958-D3AF7F62AB5E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AD4F1B-6000-45A6-A509-E6E0B626A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A635E2-AD9C-407A-A958-D3AF7F62AB5E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AD4F1B-6000-45A6-A509-E6E0B626A0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3A635E2-AD9C-407A-A958-D3AF7F62AB5E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2AD4F1B-6000-45A6-A509-E6E0B626A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52400"/>
            <a:ext cx="84582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7200" dirty="0" err="1" smtClean="0">
                <a:solidFill>
                  <a:srgbClr val="FF0000"/>
                </a:solidFill>
                <a:latin typeface="Shivaji01" pitchFamily="2" charset="0"/>
              </a:rPr>
              <a:t>AaQauinak</a:t>
            </a:r>
            <a:r>
              <a:rPr lang="en-US" sz="72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7200" dirty="0" err="1" smtClean="0">
                <a:solidFill>
                  <a:srgbClr val="FF0000"/>
                </a:solidFill>
                <a:latin typeface="Shivaji01" pitchFamily="2" charset="0"/>
              </a:rPr>
              <a:t>vyavasqaapna</a:t>
            </a:r>
            <a:r>
              <a:rPr lang="en-US" sz="72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7200" dirty="0" err="1" smtClean="0">
                <a:solidFill>
                  <a:srgbClr val="FF0000"/>
                </a:solidFill>
                <a:latin typeface="Shivaji01" pitchFamily="2" charset="0"/>
              </a:rPr>
              <a:t>pQdtI</a:t>
            </a:r>
            <a:r>
              <a:rPr lang="en-US" sz="60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endParaRPr lang="en-US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Shivaji01" pitchFamily="2" charset="0"/>
            </a:endParaRPr>
          </a:p>
          <a:p>
            <a:pPr algn="ctr"/>
            <a:endParaRPr lang="en-US" sz="1600" b="1" dirty="0" smtClean="0"/>
          </a:p>
          <a:p>
            <a:pPr algn="ctr"/>
            <a:endParaRPr lang="mr-IN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en-US" sz="2800" b="1" dirty="0" smtClean="0">
              <a:solidFill>
                <a:srgbClr val="7030A0"/>
              </a:solidFill>
            </a:endParaRPr>
          </a:p>
          <a:p>
            <a:pPr algn="ctr"/>
            <a:endParaRPr lang="en-US" sz="2800" b="1" dirty="0" smtClean="0">
              <a:solidFill>
                <a:srgbClr val="7030A0"/>
              </a:solidFill>
            </a:endParaRPr>
          </a:p>
          <a:p>
            <a:pPr algn="ctr"/>
            <a:endParaRPr lang="en-US" sz="2800" b="1" dirty="0">
              <a:solidFill>
                <a:srgbClr val="7030A0"/>
              </a:solidFill>
            </a:endParaRPr>
          </a:p>
          <a:p>
            <a:pPr algn="ctr"/>
            <a:endParaRPr lang="en-US" sz="2400" dirty="0" smtClean="0"/>
          </a:p>
          <a:p>
            <a:pPr algn="ctr"/>
            <a:endParaRPr lang="mr-IN" sz="2400" dirty="0"/>
          </a:p>
          <a:p>
            <a:pPr algn="ctr"/>
            <a:endParaRPr lang="mr-IN" sz="2800" b="1" dirty="0" smtClean="0"/>
          </a:p>
          <a:p>
            <a:pPr algn="ctr"/>
            <a:r>
              <a:rPr lang="mr-IN" sz="2800" b="1" dirty="0" smtClean="0"/>
              <a:t>प्रा</a:t>
            </a:r>
            <a:r>
              <a:rPr lang="mr-IN" sz="2800" b="1" dirty="0"/>
              <a:t>.</a:t>
            </a:r>
            <a:r>
              <a:rPr lang="en-US" sz="2800" b="1" dirty="0"/>
              <a:t> </a:t>
            </a:r>
            <a:r>
              <a:rPr lang="mr-IN" sz="2800" b="1" dirty="0"/>
              <a:t>डॉ. </a:t>
            </a:r>
            <a:r>
              <a:rPr lang="mr-IN" sz="2800" b="1" dirty="0" smtClean="0"/>
              <a:t>शोभा अरुण पौडमल</a:t>
            </a:r>
            <a:endParaRPr lang="mr-IN" sz="2800" b="1" dirty="0"/>
          </a:p>
          <a:p>
            <a:r>
              <a:rPr lang="mr-IN" sz="2800" dirty="0"/>
              <a:t>		</a:t>
            </a:r>
            <a:r>
              <a:rPr lang="en-US" sz="2800" dirty="0" smtClean="0"/>
              <a:t>		</a:t>
            </a:r>
            <a:r>
              <a:rPr lang="en-US" sz="2000" dirty="0" smtClean="0"/>
              <a:t>M. Com.(Adv. Accountancy), </a:t>
            </a:r>
          </a:p>
          <a:p>
            <a:r>
              <a:rPr lang="en-US" sz="2000" dirty="0" smtClean="0"/>
              <a:t>				M. Com. (Adv. Statistics), </a:t>
            </a:r>
          </a:p>
          <a:p>
            <a:r>
              <a:rPr lang="en-US" sz="2000" dirty="0" smtClean="0"/>
              <a:t>				</a:t>
            </a:r>
            <a:r>
              <a:rPr lang="en-US" sz="2000" dirty="0" err="1" smtClean="0"/>
              <a:t>Ph.D</a:t>
            </a:r>
            <a:r>
              <a:rPr lang="en-US" sz="2000" dirty="0" smtClean="0"/>
              <a:t>, G. D. C. &amp; A., M. B. A.</a:t>
            </a:r>
            <a:endParaRPr lang="mr-IN" sz="2800" dirty="0"/>
          </a:p>
          <a:p>
            <a:pPr algn="ctr"/>
            <a:endParaRPr lang="mr-IN" sz="2400" dirty="0" smtClean="0"/>
          </a:p>
          <a:p>
            <a:pPr algn="ctr"/>
            <a:endParaRPr lang="mr-IN" sz="600" dirty="0"/>
          </a:p>
          <a:p>
            <a:pPr algn="ctr"/>
            <a:r>
              <a:rPr lang="en-US" dirty="0" smtClean="0"/>
              <a:t>NIGHT COLLEGE OF ARTS AND COMMERCE, ICHALKARANJI</a:t>
            </a:r>
            <a:endParaRPr lang="en-US" dirty="0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5687568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3810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mr-I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प्रकरण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mr-I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क्रमांक-४</a:t>
            </a:r>
            <a:endParaRPr lang="en-US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  <a:p>
            <a:pPr algn="ctr">
              <a:buNone/>
            </a:pPr>
            <a:r>
              <a:rPr lang="en-US" sz="7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vaoLocao</a:t>
            </a:r>
            <a:r>
              <a:rPr 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7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vyavasqaapna</a:t>
            </a:r>
            <a:endParaRPr lang="en-US" sz="9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hivaji01" pitchFamily="2" charset="0"/>
            </a:endParaRPr>
          </a:p>
          <a:p>
            <a:pPr algn="ctr">
              <a:buNone/>
            </a:pPr>
            <a:r>
              <a:rPr lang="en-US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 Time </a:t>
            </a:r>
            <a:r>
              <a:rPr lang="en-US" sz="32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Mangement</a:t>
            </a:r>
            <a:r>
              <a:rPr lang="en-US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971800" y="2819400"/>
            <a:ext cx="4038600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8000" b="1" i="0" u="none" strike="noStrike" kern="1200" cap="none" spc="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Shivaji01" pitchFamily="2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Autofit/>
          </a:bodyPr>
          <a:lstStyle/>
          <a:p>
            <a:r>
              <a:rPr lang="en-US" sz="3200" dirty="0" err="1" smtClean="0">
                <a:latin typeface="Shivaji01" pitchFamily="2" charset="0"/>
              </a:rPr>
              <a:t>saQyaacao</a:t>
            </a:r>
            <a:r>
              <a:rPr lang="en-US" sz="3200" dirty="0" smtClean="0">
                <a:latin typeface="Shivaji01" pitchFamily="2" charset="0"/>
              </a:rPr>
              <a:t> 21 </a:t>
            </a:r>
            <a:r>
              <a:rPr lang="en-US" sz="3200" dirty="0" err="1" smtClean="0">
                <a:latin typeface="Shivaji01" pitchFamily="2" charset="0"/>
              </a:rPr>
              <a:t>vao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Satk</a:t>
            </a:r>
            <a:r>
              <a:rPr lang="en-US" sz="3200" dirty="0" smtClean="0">
                <a:latin typeface="Shivaji01" pitchFamily="2" charset="0"/>
              </a:rPr>
              <a:t> ho </a:t>
            </a:r>
            <a:r>
              <a:rPr lang="en-US" sz="3200" dirty="0" err="1" smtClean="0">
                <a:latin typeface="Shivaji01" pitchFamily="2" charset="0"/>
              </a:rPr>
              <a:t>A%yaMt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gaitmaana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yauga</a:t>
            </a:r>
            <a:r>
              <a:rPr lang="en-US" sz="3200" dirty="0" smtClean="0">
                <a:latin typeface="Shivaji01" pitchFamily="2" charset="0"/>
              </a:rPr>
              <a:t> Aaho.yaa </a:t>
            </a:r>
            <a:r>
              <a:rPr lang="en-US" sz="3200" dirty="0" err="1" smtClean="0">
                <a:latin typeface="Shivaji01" pitchFamily="2" charset="0"/>
              </a:rPr>
              <a:t>yaugaat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kaoNatIhI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gaaoYT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krtanaa</a:t>
            </a:r>
            <a:r>
              <a:rPr lang="en-US" sz="3200" dirty="0" smtClean="0">
                <a:latin typeface="Shivaji01" pitchFamily="2" charset="0"/>
              </a:rPr>
              <a:t> ‘</a:t>
            </a:r>
            <a:r>
              <a:rPr lang="en-US" sz="3200" dirty="0" err="1" smtClean="0">
                <a:latin typeface="Shivaji01" pitchFamily="2" charset="0"/>
              </a:rPr>
              <a:t>kala</a:t>
            </a:r>
            <a:r>
              <a:rPr lang="en-US" sz="3200" dirty="0" smtClean="0">
                <a:latin typeface="Shivaji01" pitchFamily="2" charset="0"/>
              </a:rPr>
              <a:t>’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(Time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yaa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GaTkalaa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AnanyasaaQaarNa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mah</a:t>
            </a:r>
            <a:r>
              <a:rPr lang="en-US" sz="3200" dirty="0" smtClean="0">
                <a:latin typeface="Shivaji01" pitchFamily="2" charset="0"/>
              </a:rPr>
              <a:t>&lt;</a:t>
            </a:r>
            <a:r>
              <a:rPr lang="en-US" sz="3200" dirty="0" err="1" smtClean="0">
                <a:latin typeface="Shivaji01" pitchFamily="2" charset="0"/>
              </a:rPr>
              <a:t>va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p`aPt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Jaalao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Aaho.Aaplyaa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sava</a:t>
            </a:r>
            <a:r>
              <a:rPr lang="en-US" sz="3200" dirty="0" smtClean="0">
                <a:latin typeface="Shivaji01" pitchFamily="2" charset="0"/>
              </a:rPr>
              <a:t>- </a:t>
            </a:r>
            <a:r>
              <a:rPr lang="en-US" sz="3200" dirty="0" err="1" smtClean="0">
                <a:latin typeface="Shivaji01" pitchFamily="2" charset="0"/>
              </a:rPr>
              <a:t>ik`yaaMnaa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kaLacao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ek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pirNaama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Asato.kaoNa%yaahI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vya@tInao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Aaplyaa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jaIvanaamaQyao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zrivalaolyaa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gaaoYTI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saaQya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krNyaasaazI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yaa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pirimat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roYaovarca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AiQakaiQak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va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yaaojanaabaQd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kaya</a:t>
            </a:r>
            <a:r>
              <a:rPr lang="en-US" sz="3200" dirty="0" smtClean="0">
                <a:latin typeface="Shivaji01" pitchFamily="2" charset="0"/>
              </a:rPr>
              <a:t>- </a:t>
            </a:r>
            <a:r>
              <a:rPr lang="en-US" sz="3200" dirty="0" err="1" smtClean="0">
                <a:latin typeface="Shivaji01" pitchFamily="2" charset="0"/>
              </a:rPr>
              <a:t>krNyaacaI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AavaSyakta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Asato.zrivalaolaI</a:t>
            </a:r>
            <a:r>
              <a:rPr lang="en-US" sz="3200" dirty="0" smtClean="0">
                <a:latin typeface="Shivaji01" pitchFamily="2" charset="0"/>
              </a:rPr>
              <a:t> ]</a:t>
            </a:r>
            <a:r>
              <a:rPr lang="en-US" sz="3200" dirty="0" err="1" smtClean="0">
                <a:latin typeface="Shivaji01" pitchFamily="2" charset="0"/>
              </a:rPr>
              <a:t>i_Yto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ivaiSaYT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vaoLOt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pUNa</a:t>
            </a:r>
            <a:r>
              <a:rPr lang="en-US" sz="3200" dirty="0" smtClean="0">
                <a:latin typeface="Shivaji01" pitchFamily="2" charset="0"/>
              </a:rPr>
              <a:t>- </a:t>
            </a:r>
            <a:r>
              <a:rPr lang="en-US" sz="3200" dirty="0" err="1" smtClean="0">
                <a:latin typeface="Shivaji01" pitchFamily="2" charset="0"/>
              </a:rPr>
              <a:t>krNyaasaazI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vaoLocao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yaaogya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p`kar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inayaaojana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krNyaacaI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AavaSya@ta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Asato.kaoNa%yaahI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vya@tIsa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hatI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Gaotlaolao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kama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krNyaasaazI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iktI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trca</a:t>
            </a:r>
            <a:r>
              <a:rPr lang="en-US" sz="3200" dirty="0" smtClean="0">
                <a:latin typeface="Shivaji01" pitchFamily="2" charset="0"/>
              </a:rPr>
              <a:t> to </a:t>
            </a:r>
            <a:r>
              <a:rPr lang="en-US" sz="3200" dirty="0" err="1" smtClean="0">
                <a:latin typeface="Shivaji01" pitchFamily="2" charset="0"/>
              </a:rPr>
              <a:t>kaya</a:t>
            </a:r>
            <a:r>
              <a:rPr lang="en-US" sz="3200" dirty="0" smtClean="0">
                <a:latin typeface="Shivaji01" pitchFamily="2" charset="0"/>
              </a:rPr>
              <a:t>- </a:t>
            </a:r>
            <a:r>
              <a:rPr lang="en-US" sz="3200" dirty="0" err="1" smtClean="0">
                <a:latin typeface="Shivaji01" pitchFamily="2" charset="0"/>
              </a:rPr>
              <a:t>yaSasvaI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hao</a:t>
            </a:r>
            <a:r>
              <a:rPr lang="en-US" sz="3200" dirty="0" smtClean="0">
                <a:latin typeface="Shivaji01" pitchFamily="2" charset="0"/>
              </a:rPr>
              <a:t>} </a:t>
            </a:r>
            <a:r>
              <a:rPr lang="en-US" sz="3200" dirty="0" err="1" smtClean="0">
                <a:latin typeface="Shivaji01" pitchFamily="2" charset="0"/>
              </a:rPr>
              <a:t>Sakto.vaaZ%yaa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AaOVaoigakIkrNaamauLo</a:t>
            </a:r>
            <a:r>
              <a:rPr lang="en-US" sz="3200" dirty="0" smtClean="0">
                <a:latin typeface="Shivaji01" pitchFamily="2" charset="0"/>
              </a:rPr>
              <a:t> ,</a:t>
            </a:r>
            <a:r>
              <a:rPr lang="en-US" sz="3200" dirty="0" err="1" smtClean="0">
                <a:latin typeface="Shivaji01" pitchFamily="2" charset="0"/>
              </a:rPr>
              <a:t>taMi~k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va</a:t>
            </a:r>
            <a:r>
              <a:rPr lang="en-US" sz="3200" dirty="0" smtClean="0">
                <a:latin typeface="Shivaji01" pitchFamily="2" charset="0"/>
              </a:rPr>
              <a:t> 	</a:t>
            </a:r>
            <a:r>
              <a:rPr lang="en-US" sz="3200" dirty="0" err="1" smtClean="0">
                <a:latin typeface="Shivaji01" pitchFamily="2" charset="0"/>
              </a:rPr>
              <a:t>yaaMi~k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p`gatImauLo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ivaivaQa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vyavahar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Kup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jalad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banalao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Aahot</a:t>
            </a:r>
            <a:r>
              <a:rPr lang="en-US" sz="3200" dirty="0" smtClean="0">
                <a:latin typeface="Shivaji01" pitchFamily="2" charset="0"/>
              </a:rPr>
              <a:t>.</a:t>
            </a:r>
            <a:endParaRPr lang="en-US" sz="3200" dirty="0">
              <a:latin typeface="Shivaji01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Autofit/>
          </a:bodyPr>
          <a:lstStyle/>
          <a:p>
            <a:r>
              <a:rPr lang="en-US" sz="13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Shivaji01" pitchFamily="2" charset="0"/>
              </a:rPr>
              <a:t>		</a:t>
            </a:r>
            <a:r>
              <a:rPr lang="en-US" sz="138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Shivaji01" pitchFamily="2" charset="0"/>
              </a:rPr>
              <a:t>P`astavanaa</a:t>
            </a:r>
            <a:endParaRPr lang="en-US" sz="138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334000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latin typeface="Shivaji01" pitchFamily="2" charset="0"/>
              </a:rPr>
              <a:t>vaoL</a:t>
            </a:r>
            <a:r>
              <a:rPr lang="en-US" sz="4000" dirty="0" smtClean="0">
                <a:latin typeface="Shivaji01" pitchFamily="2" charset="0"/>
              </a:rPr>
              <a:t> : </a:t>
            </a:r>
            <a:r>
              <a:rPr lang="en-US" sz="4000" dirty="0" err="1" smtClean="0">
                <a:latin typeface="Shivaji01" pitchFamily="2" charset="0"/>
              </a:rPr>
              <a:t>vaoL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mhNajao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naomako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kaya</a:t>
            </a:r>
            <a:r>
              <a:rPr lang="en-US" sz="4000" dirty="0" smtClean="0">
                <a:latin typeface="Shivaji01" pitchFamily="2" charset="0"/>
              </a:rPr>
              <a:t> </a:t>
            </a:r>
          </a:p>
          <a:p>
            <a:pPr lvl="2"/>
            <a:r>
              <a:rPr lang="en-US" sz="3600" dirty="0" err="1" smtClean="0">
                <a:latin typeface="Shivaji01" pitchFamily="2" charset="0"/>
              </a:rPr>
              <a:t>BaUtkaLakDUna</a:t>
            </a:r>
            <a:r>
              <a:rPr lang="en-US" sz="3600" dirty="0" smtClean="0">
                <a:latin typeface="Shivaji01" pitchFamily="2" charset="0"/>
              </a:rPr>
              <a:t> vat-</a:t>
            </a:r>
            <a:r>
              <a:rPr lang="en-US" sz="3600" dirty="0" err="1" smtClean="0">
                <a:latin typeface="Shivaji01" pitchFamily="2" charset="0"/>
              </a:rPr>
              <a:t>maanaat</a:t>
            </a:r>
            <a:r>
              <a:rPr lang="en-US" sz="3600" dirty="0" smtClean="0">
                <a:latin typeface="Shivaji01" pitchFamily="2" charset="0"/>
              </a:rPr>
              <a:t> </a:t>
            </a:r>
            <a:r>
              <a:rPr lang="en-US" sz="3600" dirty="0" err="1" smtClean="0">
                <a:latin typeface="Shivaji01" pitchFamily="2" charset="0"/>
              </a:rPr>
              <a:t>va</a:t>
            </a:r>
            <a:r>
              <a:rPr lang="en-US" sz="3600" dirty="0" smtClean="0">
                <a:latin typeface="Shivaji01" pitchFamily="2" charset="0"/>
              </a:rPr>
              <a:t> vat-</a:t>
            </a:r>
            <a:r>
              <a:rPr lang="en-US" sz="3600" dirty="0" err="1" smtClean="0">
                <a:latin typeface="Shivaji01" pitchFamily="2" charset="0"/>
              </a:rPr>
              <a:t>maanaatUna</a:t>
            </a:r>
            <a:r>
              <a:rPr lang="en-US" sz="3600" dirty="0" smtClean="0">
                <a:latin typeface="Shivaji01" pitchFamily="2" charset="0"/>
              </a:rPr>
              <a:t> </a:t>
            </a:r>
            <a:r>
              <a:rPr lang="en-US" sz="3600" dirty="0" err="1" smtClean="0">
                <a:latin typeface="Shivaji01" pitchFamily="2" charset="0"/>
              </a:rPr>
              <a:t>BaivaYyaakDo</a:t>
            </a:r>
            <a:r>
              <a:rPr lang="en-US" sz="3600" dirty="0" smtClean="0">
                <a:latin typeface="Shivaji01" pitchFamily="2" charset="0"/>
              </a:rPr>
              <a:t> </a:t>
            </a:r>
            <a:r>
              <a:rPr lang="en-US" sz="3600" dirty="0" err="1" smtClean="0">
                <a:latin typeface="Shivaji01" pitchFamily="2" charset="0"/>
              </a:rPr>
              <a:t>satt</a:t>
            </a:r>
            <a:r>
              <a:rPr lang="en-US" sz="3600" dirty="0" smtClean="0">
                <a:latin typeface="Shivaji01" pitchFamily="2" charset="0"/>
              </a:rPr>
              <a:t> GaDNaa</a:t>
            </a:r>
            <a:r>
              <a:rPr lang="en-US" sz="3600" dirty="0" smtClean="0">
                <a:latin typeface="Shivaji01"/>
              </a:rPr>
              <a:t>¹</a:t>
            </a:r>
            <a:r>
              <a:rPr lang="en-US" sz="3600" dirty="0" smtClean="0">
                <a:latin typeface="Shivaji01" pitchFamily="2" charset="0"/>
              </a:rPr>
              <a:t>yaa </a:t>
            </a:r>
            <a:r>
              <a:rPr lang="en-US" sz="3600" dirty="0" err="1" smtClean="0">
                <a:latin typeface="Shivaji01" pitchFamily="2" charset="0"/>
              </a:rPr>
              <a:t>GaTnaaMMcyaa</a:t>
            </a:r>
            <a:r>
              <a:rPr lang="en-US" sz="3600" dirty="0" smtClean="0">
                <a:latin typeface="Shivaji01" pitchFamily="2" charset="0"/>
              </a:rPr>
              <a:t> </a:t>
            </a:r>
            <a:r>
              <a:rPr lang="en-US" sz="3600" dirty="0" err="1" smtClean="0">
                <a:latin typeface="Shivaji01" pitchFamily="2" charset="0"/>
              </a:rPr>
              <a:t>ka``maatIla</a:t>
            </a:r>
            <a:r>
              <a:rPr lang="en-US" sz="3600" dirty="0" smtClean="0">
                <a:latin typeface="Shivaji01" pitchFamily="2" charset="0"/>
              </a:rPr>
              <a:t> </a:t>
            </a:r>
            <a:r>
              <a:rPr lang="en-US" sz="3600" dirty="0" err="1" smtClean="0">
                <a:latin typeface="Shivaji01" pitchFamily="2" charset="0"/>
              </a:rPr>
              <a:t>AMtr</a:t>
            </a:r>
            <a:r>
              <a:rPr lang="en-US" sz="3600" dirty="0" smtClean="0">
                <a:latin typeface="Shivaji01" pitchFamily="2" charset="0"/>
              </a:rPr>
              <a:t> </a:t>
            </a:r>
            <a:r>
              <a:rPr lang="en-US" sz="3600" dirty="0" err="1" smtClean="0">
                <a:latin typeface="Shivaji01" pitchFamily="2" charset="0"/>
              </a:rPr>
              <a:t>mhNajao</a:t>
            </a:r>
            <a:r>
              <a:rPr lang="en-US" sz="3600" dirty="0" smtClean="0">
                <a:latin typeface="Shivaji01" pitchFamily="2" charset="0"/>
              </a:rPr>
              <a:t> </a:t>
            </a:r>
            <a:r>
              <a:rPr lang="en-US" sz="3600" dirty="0" err="1" smtClean="0">
                <a:latin typeface="Shivaji01" pitchFamily="2" charset="0"/>
              </a:rPr>
              <a:t>vaoL</a:t>
            </a:r>
            <a:r>
              <a:rPr lang="en-US" sz="3600" dirty="0" smtClean="0">
                <a:latin typeface="Shivaji01" pitchFamily="2" charset="0"/>
              </a:rPr>
              <a:t> </a:t>
            </a:r>
            <a:r>
              <a:rPr lang="en-US" sz="3600" dirty="0" err="1" smtClean="0">
                <a:latin typeface="Shivaji01" pitchFamily="2" charset="0"/>
              </a:rPr>
              <a:t>ikMvaa</a:t>
            </a:r>
            <a:r>
              <a:rPr lang="en-US" sz="3600" dirty="0" smtClean="0">
                <a:latin typeface="Shivaji01" pitchFamily="2" charset="0"/>
              </a:rPr>
              <a:t> </a:t>
            </a:r>
            <a:r>
              <a:rPr lang="en-US" sz="3600" dirty="0" err="1" smtClean="0">
                <a:latin typeface="Shivaji01" pitchFamily="2" charset="0"/>
              </a:rPr>
              <a:t>kaL</a:t>
            </a:r>
            <a:r>
              <a:rPr lang="en-US" sz="3600" dirty="0" smtClean="0">
                <a:latin typeface="Shivaji01" pitchFamily="2" charset="0"/>
              </a:rPr>
              <a:t> </a:t>
            </a:r>
            <a:r>
              <a:rPr lang="en-US" sz="3600" dirty="0" err="1" smtClean="0">
                <a:latin typeface="Shivaji01" pitchFamily="2" charset="0"/>
              </a:rPr>
              <a:t>haoya</a:t>
            </a:r>
            <a:endParaRPr lang="en-US" sz="3600" dirty="0" smtClean="0">
              <a:solidFill>
                <a:srgbClr val="00B0F0"/>
              </a:solidFill>
              <a:latin typeface="Shivaji01" pitchFamily="2" charset="0"/>
            </a:endParaRPr>
          </a:p>
          <a:p>
            <a:pPr lvl="6" algn="just"/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</a:p>
          <a:p>
            <a:pPr lvl="4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T: for Trust or team work</a:t>
            </a:r>
          </a:p>
          <a:p>
            <a:pPr lvl="4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I: for Integrity or innovation </a:t>
            </a:r>
          </a:p>
          <a:p>
            <a:pPr lvl="4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M: for Motivation</a:t>
            </a:r>
          </a:p>
          <a:p>
            <a:pPr lvl="4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 : for Eagerness  or Excellence or Exactness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dirty="0" err="1" smtClean="0">
                <a:solidFill>
                  <a:srgbClr val="FF0000"/>
                </a:solidFill>
                <a:latin typeface="Shivaji01" pitchFamily="2" charset="0"/>
              </a:rPr>
              <a:t>vaoLocao</a:t>
            </a:r>
            <a:r>
              <a:rPr lang="en-US" sz="6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Shivaji01" pitchFamily="2" charset="0"/>
              </a:rPr>
              <a:t>vyavasqaapna</a:t>
            </a:r>
            <a:r>
              <a:rPr lang="en-US" sz="6600" dirty="0" smtClean="0">
                <a:solidFill>
                  <a:srgbClr val="FF0000"/>
                </a:solidFill>
                <a:latin typeface="Shivaji01" pitchFamily="2" charset="0"/>
              </a:rPr>
              <a:t> : </a:t>
            </a:r>
            <a:r>
              <a:rPr lang="en-US" sz="6600" dirty="0" err="1" smtClean="0">
                <a:solidFill>
                  <a:srgbClr val="FF0000"/>
                </a:solidFill>
                <a:latin typeface="Shivaji01" pitchFamily="2" charset="0"/>
              </a:rPr>
              <a:t>Aqa</a:t>
            </a:r>
            <a:r>
              <a:rPr lang="en-US" sz="6600" dirty="0" smtClean="0">
                <a:solidFill>
                  <a:srgbClr val="FF0000"/>
                </a:solidFill>
                <a:latin typeface="Shivaji01" pitchFamily="2" charset="0"/>
              </a:rPr>
              <a:t>- </a:t>
            </a:r>
            <a:r>
              <a:rPr lang="en-US" sz="6600" dirty="0" err="1" smtClean="0">
                <a:solidFill>
                  <a:srgbClr val="FF0000"/>
                </a:solidFill>
                <a:latin typeface="Shivaji01" pitchFamily="2" charset="0"/>
              </a:rPr>
              <a:t>va</a:t>
            </a:r>
            <a:r>
              <a:rPr lang="en-US" sz="6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Shivaji01" pitchFamily="2" charset="0"/>
              </a:rPr>
              <a:t>vyaa#yaa</a:t>
            </a:r>
            <a:r>
              <a:rPr lang="en-US" sz="6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endParaRPr lang="en-US" sz="6600" dirty="0">
              <a:solidFill>
                <a:srgbClr val="FF0000"/>
              </a:solidFill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7150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err="1" smtClean="0">
                <a:latin typeface="Shivaji01" pitchFamily="2" charset="0"/>
              </a:rPr>
              <a:t>vaoLocao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savaa</a:t>
            </a:r>
            <a:r>
              <a:rPr lang="en-US" sz="2800" dirty="0" smtClean="0">
                <a:latin typeface="Shivaji01" pitchFamily="2" charset="0"/>
              </a:rPr>
              <a:t>-t </a:t>
            </a:r>
            <a:r>
              <a:rPr lang="en-US" sz="2800" dirty="0" err="1" smtClean="0">
                <a:latin typeface="Shivaji01" pitchFamily="2" charset="0"/>
              </a:rPr>
              <a:t>mah%vaacao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vaOiSaYTyao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mhNajao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vaoL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ikMvaa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kaL</a:t>
            </a:r>
            <a:r>
              <a:rPr lang="en-US" sz="2800" dirty="0" smtClean="0">
                <a:latin typeface="Shivaji01" pitchFamily="2" charset="0"/>
              </a:rPr>
              <a:t> ha </a:t>
            </a:r>
            <a:r>
              <a:rPr lang="en-US" sz="2800" dirty="0" err="1" smtClean="0">
                <a:latin typeface="Shivaji01" pitchFamily="2" charset="0"/>
              </a:rPr>
              <a:t>zraivak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va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AlavacaIk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Asaa</a:t>
            </a:r>
            <a:r>
              <a:rPr lang="en-US" sz="2800" dirty="0" smtClean="0">
                <a:latin typeface="Shivaji01" pitchFamily="2" charset="0"/>
              </a:rPr>
              <a:t> Aaho.tao kmaI¹jaast </a:t>
            </a:r>
            <a:r>
              <a:rPr lang="en-US" sz="2800" dirty="0" err="1" smtClean="0">
                <a:latin typeface="Shivaji01" pitchFamily="2" charset="0"/>
              </a:rPr>
              <a:t>haovaU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Sakt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naahI</a:t>
            </a:r>
            <a:endParaRPr lang="en-US" sz="2800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sz="2800" dirty="0" err="1" smtClean="0">
                <a:latin typeface="Shivaji01" pitchFamily="2" charset="0"/>
              </a:rPr>
              <a:t>vaoL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AapNa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qaaMbavaU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Sakt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naahI.ekda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gaolaolaI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vaoL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punha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prt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imaLvata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yaot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naahI.ek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vaoL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gaolaolaa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pOsaa</a:t>
            </a:r>
            <a:r>
              <a:rPr lang="en-US" sz="2800" dirty="0" smtClean="0">
                <a:latin typeface="Shivaji01" pitchFamily="2" charset="0"/>
              </a:rPr>
              <a:t> ,</a:t>
            </a:r>
            <a:r>
              <a:rPr lang="en-US" sz="2800" dirty="0" err="1" smtClean="0">
                <a:latin typeface="Shivaji01" pitchFamily="2" charset="0"/>
              </a:rPr>
              <a:t>saMp</a:t>
            </a:r>
            <a:r>
              <a:rPr lang="en-US" sz="2800" dirty="0" smtClean="0">
                <a:latin typeface="Shivaji01" pitchFamily="2" charset="0"/>
              </a:rPr>
              <a:t>&lt;</a:t>
            </a:r>
            <a:r>
              <a:rPr lang="en-US" sz="2800" dirty="0" err="1" smtClean="0">
                <a:latin typeface="Shivaji01" pitchFamily="2" charset="0"/>
              </a:rPr>
              <a:t>aI</a:t>
            </a:r>
            <a:r>
              <a:rPr lang="en-US" sz="2800" dirty="0" smtClean="0">
                <a:latin typeface="Shivaji01" pitchFamily="2" charset="0"/>
              </a:rPr>
              <a:t> ,</a:t>
            </a:r>
            <a:r>
              <a:rPr lang="en-US" sz="2800" dirty="0" err="1" smtClean="0">
                <a:latin typeface="Shivaji01" pitchFamily="2" charset="0"/>
              </a:rPr>
              <a:t>p`itYza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prt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imaLivaNao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Sa@ya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Aaho</a:t>
            </a:r>
            <a:r>
              <a:rPr lang="en-US" sz="2800" dirty="0" smtClean="0">
                <a:latin typeface="Shivaji01" pitchFamily="2" charset="0"/>
              </a:rPr>
              <a:t> ,</a:t>
            </a:r>
            <a:r>
              <a:rPr lang="en-US" sz="2800" dirty="0" err="1" smtClean="0">
                <a:latin typeface="Shivaji01" pitchFamily="2" charset="0"/>
              </a:rPr>
              <a:t>pNa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gaolaolaI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vaoL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prt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imaLvata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kdaiphI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Sa@ya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naahI</a:t>
            </a:r>
            <a:endParaRPr lang="en-US" sz="2800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sz="2800" dirty="0" err="1" smtClean="0">
                <a:latin typeface="Shivaji01" pitchFamily="2" charset="0"/>
              </a:rPr>
              <a:t>vaoLocaI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vaaTNaI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savaa-MsaazI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saarKIca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Asato.pOsaa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ikMvaa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saMp</a:t>
            </a:r>
            <a:r>
              <a:rPr lang="en-US" sz="2800" dirty="0" smtClean="0">
                <a:latin typeface="Shivaji01" pitchFamily="2" charset="0"/>
              </a:rPr>
              <a:t>&lt;</a:t>
            </a:r>
            <a:r>
              <a:rPr lang="en-US" sz="2800" dirty="0" err="1" smtClean="0">
                <a:latin typeface="Shivaji01" pitchFamily="2" charset="0"/>
              </a:rPr>
              <a:t>aI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yaaMcaI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vaaTNaI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ivaYama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AsaU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Sakto</a:t>
            </a:r>
            <a:r>
              <a:rPr lang="en-US" sz="2800" dirty="0" smtClean="0">
                <a:latin typeface="Shivaji01" pitchFamily="2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2800" dirty="0" err="1" smtClean="0">
                <a:latin typeface="Shivaji01" pitchFamily="2" charset="0"/>
              </a:rPr>
              <a:t>vaoL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kuNaasaazI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qaaMbaUna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raht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naahI.Aaplyaa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vaaTyaalaa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Aalaolaa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vaoL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fukT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gaolyaasa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tao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punha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vaaprta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yaot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naahI</a:t>
            </a:r>
            <a:r>
              <a:rPr lang="en-US" sz="2800" dirty="0" smtClean="0">
                <a:latin typeface="Shivaji01" pitchFamily="2" charset="0"/>
              </a:rPr>
              <a:t> .</a:t>
            </a:r>
          </a:p>
          <a:p>
            <a:pPr marL="514350" indent="-514350">
              <a:buAutoNum type="arabicPeriod"/>
            </a:pPr>
            <a:r>
              <a:rPr lang="en-US" sz="2800" dirty="0" err="1" smtClean="0">
                <a:latin typeface="Shivaji01" pitchFamily="2" charset="0"/>
              </a:rPr>
              <a:t>pOsaa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ikMvaa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saMp</a:t>
            </a:r>
            <a:r>
              <a:rPr lang="en-US" sz="2800" dirty="0" smtClean="0">
                <a:latin typeface="Shivaji01" pitchFamily="2" charset="0"/>
              </a:rPr>
              <a:t>&lt;</a:t>
            </a:r>
            <a:r>
              <a:rPr lang="en-US" sz="2800" dirty="0" err="1" smtClean="0">
                <a:latin typeface="Shivaji01" pitchFamily="2" charset="0"/>
              </a:rPr>
              <a:t>aI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saazvaUna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zovata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yaoto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va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vaoLp`saMgaI</a:t>
            </a:r>
            <a:r>
              <a:rPr lang="en-US" sz="2800" dirty="0" smtClean="0">
                <a:latin typeface="Shivaji01" pitchFamily="2" charset="0"/>
              </a:rPr>
              <a:t> %</a:t>
            </a:r>
            <a:r>
              <a:rPr lang="en-US" sz="2800" dirty="0" err="1" smtClean="0">
                <a:latin typeface="Shivaji01" pitchFamily="2" charset="0"/>
              </a:rPr>
              <a:t>yaacaa</a:t>
            </a:r>
            <a:r>
              <a:rPr lang="en-US" sz="2800" dirty="0" smtClean="0">
                <a:latin typeface="Shivaji01" pitchFamily="2" charset="0"/>
              </a:rPr>
              <a:t> ]</a:t>
            </a:r>
            <a:r>
              <a:rPr lang="en-US" sz="2800" dirty="0" err="1" smtClean="0">
                <a:latin typeface="Shivaji01" pitchFamily="2" charset="0"/>
              </a:rPr>
              <a:t>pyaaoga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krta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yaotao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pNa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vaoL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maa</a:t>
            </a:r>
            <a:r>
              <a:rPr lang="en-US" sz="2800" dirty="0" smtClean="0">
                <a:latin typeface="Shivaji01" pitchFamily="2" charset="0"/>
              </a:rPr>
              <a:t>~ </a:t>
            </a:r>
            <a:r>
              <a:rPr lang="en-US" sz="2800" dirty="0" err="1" smtClean="0">
                <a:latin typeface="Shivaji01" pitchFamily="2" charset="0"/>
              </a:rPr>
              <a:t>saazvaUna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zovata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yaot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naahI</a:t>
            </a:r>
            <a:r>
              <a:rPr lang="en-US" sz="2800" dirty="0" smtClean="0">
                <a:latin typeface="Shivaji01" pitchFamily="2" charset="0"/>
              </a:rPr>
              <a:t> 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FF0000"/>
                </a:solidFill>
                <a:latin typeface="Shivaji01" pitchFamily="2" charset="0"/>
              </a:rPr>
              <a:t>		</a:t>
            </a:r>
            <a:r>
              <a:rPr lang="en-US" sz="8000" dirty="0" err="1" smtClean="0">
                <a:solidFill>
                  <a:srgbClr val="FF0000"/>
                </a:solidFill>
                <a:latin typeface="Shivaji01" pitchFamily="2" charset="0"/>
              </a:rPr>
              <a:t>vaoLocaI</a:t>
            </a:r>
            <a:r>
              <a:rPr lang="en-US" sz="80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Shivaji01" pitchFamily="2" charset="0"/>
              </a:rPr>
              <a:t>vaOiSaYTyao</a:t>
            </a:r>
            <a:endParaRPr lang="en-US" sz="8000" dirty="0">
              <a:solidFill>
                <a:srgbClr val="FF0000"/>
              </a:solidFill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839200" cy="6477000"/>
          </a:xfrm>
        </p:spPr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en-US" sz="3200" dirty="0" smtClean="0">
                <a:latin typeface="Shivaji01" pitchFamily="2" charset="0"/>
              </a:rPr>
              <a:t>6.pOSaap`maaNao </a:t>
            </a:r>
            <a:r>
              <a:rPr lang="en-US" sz="3200" dirty="0" err="1" smtClean="0">
                <a:latin typeface="Shivaji01" pitchFamily="2" charset="0"/>
              </a:rPr>
              <a:t>vaoLocaIhI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bacat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krta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yaoto</a:t>
            </a:r>
            <a:endParaRPr lang="en-US" sz="3200" dirty="0" smtClean="0">
              <a:latin typeface="Shivaji01" pitchFamily="2" charset="0"/>
            </a:endParaRPr>
          </a:p>
          <a:p>
            <a:pPr marL="514350" indent="-514350" algn="just">
              <a:buNone/>
            </a:pPr>
            <a:r>
              <a:rPr lang="en-US" sz="3200" dirty="0" smtClean="0">
                <a:latin typeface="Shivaji01" pitchFamily="2" charset="0"/>
              </a:rPr>
              <a:t>7.vaoLocao </a:t>
            </a:r>
            <a:r>
              <a:rPr lang="en-US" sz="3200" dirty="0" err="1" smtClean="0">
                <a:latin typeface="Shivaji01" pitchFamily="2" charset="0"/>
              </a:rPr>
              <a:t>yaaogya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p`karo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inayaaojana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krta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yaoto</a:t>
            </a:r>
            <a:endParaRPr lang="en-US" sz="3200" dirty="0" smtClean="0">
              <a:latin typeface="Shivaji01" pitchFamily="2" charset="0"/>
            </a:endParaRPr>
          </a:p>
          <a:p>
            <a:pPr marL="514350" indent="-514350" algn="just">
              <a:buNone/>
            </a:pPr>
            <a:r>
              <a:rPr lang="en-US" sz="3200" dirty="0" smtClean="0">
                <a:latin typeface="Shivaji01" pitchFamily="2" charset="0"/>
              </a:rPr>
              <a:t>8.vaoL </a:t>
            </a:r>
            <a:r>
              <a:rPr lang="en-US" sz="3200" dirty="0" err="1" smtClean="0">
                <a:latin typeface="Shivaji01" pitchFamily="2" charset="0"/>
              </a:rPr>
              <a:t>maaOlyavaana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Aaho.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money 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Asao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mhTlao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jaato.pNa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Time is more precious than money 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Asao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mhTlao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jaato</a:t>
            </a:r>
            <a:endParaRPr lang="en-US" sz="3200" dirty="0" smtClean="0">
              <a:latin typeface="Shivaji01" pitchFamily="2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9.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vaoL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vaayaa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Gaalaivata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yaotao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ikMvaa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sa%karNaI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laavata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yaotao</a:t>
            </a:r>
            <a:endParaRPr lang="en-US" sz="3200" dirty="0" smtClean="0">
              <a:latin typeface="Shivaji01" pitchFamily="2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10.P`a%yaokalaa ]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plabQa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Asalaolaa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vaoL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jarI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saarKaca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Asalaa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trI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%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yaa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vaoLocaa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]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pyaaoga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krNyaacaI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pQdt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xamata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p`%yaokacaI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vaogavaogaLI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Asato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None/>
            </a:pP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11.vaoL ha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ek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AKMD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p`vaah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Aaho.tao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satt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vaaht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rahtao.tao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BaUtkaLakDUna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BaivaYyaakDo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caalat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rahtao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None/>
            </a:pP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12.vaoL </a:t>
            </a:r>
            <a:r>
              <a:rPr lang="en-US" sz="3200" smtClean="0">
                <a:latin typeface="Shivaji01" pitchFamily="2" charset="0"/>
                <a:cs typeface="Times New Roman" pitchFamily="18" charset="0"/>
              </a:rPr>
              <a:t>maaojata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yaotao.%yaacao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maapna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krNao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sahja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Sa@ya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Aaho</a:t>
            </a:r>
            <a:endParaRPr lang="en-US" sz="3200" dirty="0" smtClean="0">
              <a:latin typeface="Shivaji01" pitchFamily="2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13.vaoL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ivakt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Gaota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yaot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Shivaji01" pitchFamily="2" charset="0"/>
                <a:cs typeface="Times New Roman" pitchFamily="18" charset="0"/>
              </a:rPr>
              <a:t>naahI</a:t>
            </a:r>
            <a:r>
              <a:rPr lang="en-US" sz="3200" dirty="0" smtClean="0">
                <a:latin typeface="Shivaji01" pitchFamily="2" charset="0"/>
                <a:cs typeface="Times New Roman" pitchFamily="18" charset="0"/>
              </a:rPr>
              <a:t>.</a:t>
            </a:r>
            <a:endParaRPr lang="en-US" sz="3200" dirty="0" smtClean="0">
              <a:latin typeface="Shivaji01" pitchFamily="2" charset="0"/>
            </a:endParaRPr>
          </a:p>
          <a:p>
            <a:pPr algn="just"/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4000" dirty="0" smtClean="0">
                <a:latin typeface="Shivaji01" pitchFamily="2" charset="0"/>
              </a:rPr>
              <a:t>1 </a:t>
            </a:r>
            <a:r>
              <a:rPr lang="en-US" sz="4000" dirty="0" err="1" smtClean="0">
                <a:latin typeface="Shivaji01" pitchFamily="2" charset="0"/>
              </a:rPr>
              <a:t>jaIvanamaulya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va</a:t>
            </a:r>
            <a:r>
              <a:rPr lang="en-US" sz="4000" dirty="0" smtClean="0">
                <a:latin typeface="Shivaji01" pitchFamily="2" charset="0"/>
              </a:rPr>
              <a:t> ]</a:t>
            </a:r>
            <a:r>
              <a:rPr lang="en-US" sz="4000" dirty="0" err="1" smtClean="0">
                <a:latin typeface="Shivaji01" pitchFamily="2" charset="0"/>
              </a:rPr>
              <a:t>i_YTyao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inaiScat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krNao</a:t>
            </a:r>
            <a:endParaRPr lang="en-US" sz="4000" dirty="0" smtClean="0">
              <a:latin typeface="Shivaji01" pitchFamily="2" charset="0"/>
            </a:endParaRPr>
          </a:p>
          <a:p>
            <a:pPr lvl="1"/>
            <a:r>
              <a:rPr lang="en-US" sz="4000" dirty="0" smtClean="0">
                <a:latin typeface="Shivaji01" pitchFamily="2" charset="0"/>
              </a:rPr>
              <a:t>2 </a:t>
            </a:r>
            <a:r>
              <a:rPr lang="en-US" sz="4000" dirty="0" err="1" smtClean="0">
                <a:latin typeface="Shivaji01" pitchFamily="2" charset="0"/>
              </a:rPr>
              <a:t>p`aQaanyak`ma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zrivaNao</a:t>
            </a:r>
            <a:endParaRPr lang="en-US" sz="4000" dirty="0" smtClean="0">
              <a:latin typeface="Shivaji01" pitchFamily="2" charset="0"/>
            </a:endParaRPr>
          </a:p>
          <a:p>
            <a:pPr lvl="1"/>
            <a:r>
              <a:rPr lang="en-US" sz="4000" dirty="0" smtClean="0">
                <a:latin typeface="Shivaji01" pitchFamily="2" charset="0"/>
              </a:rPr>
              <a:t>3 </a:t>
            </a:r>
            <a:r>
              <a:rPr lang="en-US" sz="4000" dirty="0" err="1" smtClean="0">
                <a:latin typeface="Shivaji01" pitchFamily="2" charset="0"/>
              </a:rPr>
              <a:t>kamaacao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inayaaojana</a:t>
            </a:r>
            <a:endParaRPr lang="en-US" sz="4000" dirty="0" smtClean="0">
              <a:latin typeface="Shivaji01" pitchFamily="2" charset="0"/>
            </a:endParaRPr>
          </a:p>
          <a:p>
            <a:pPr lvl="1"/>
            <a:r>
              <a:rPr lang="en-US" sz="4000" dirty="0" smtClean="0">
                <a:latin typeface="Shivaji01" pitchFamily="2" charset="0"/>
              </a:rPr>
              <a:t>4. </a:t>
            </a:r>
            <a:r>
              <a:rPr lang="en-US" sz="4000" dirty="0" err="1" smtClean="0">
                <a:latin typeface="Shivaji01" pitchFamily="2" charset="0"/>
              </a:rPr>
              <a:t>kamacaa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Aga`k`ma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zrivaNao</a:t>
            </a:r>
            <a:endParaRPr lang="en-US" sz="4000" dirty="0" smtClean="0">
              <a:latin typeface="Shivaji01" pitchFamily="2" charset="0"/>
            </a:endParaRPr>
          </a:p>
          <a:p>
            <a:pPr lvl="1"/>
            <a:r>
              <a:rPr lang="en-US" sz="4000" dirty="0" smtClean="0">
                <a:latin typeface="Shivaji01" pitchFamily="2" charset="0"/>
              </a:rPr>
              <a:t>5. </a:t>
            </a:r>
            <a:r>
              <a:rPr lang="en-US" sz="4000" dirty="0" err="1" smtClean="0">
                <a:latin typeface="Shivaji01" pitchFamily="2" charset="0"/>
              </a:rPr>
              <a:t>kaya-xama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vaoL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inaiScat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krNao</a:t>
            </a:r>
            <a:endParaRPr lang="en-US" sz="4000" dirty="0" smtClean="0">
              <a:latin typeface="Shivaji01" pitchFamily="2" charset="0"/>
            </a:endParaRPr>
          </a:p>
          <a:p>
            <a:pPr lvl="1"/>
            <a:r>
              <a:rPr lang="en-US" sz="4000" dirty="0" smtClean="0">
                <a:latin typeface="Shivaji01" pitchFamily="2" charset="0"/>
              </a:rPr>
              <a:t>6. </a:t>
            </a:r>
            <a:r>
              <a:rPr lang="en-US" sz="4000" dirty="0" err="1" smtClean="0">
                <a:latin typeface="Shivaji01" pitchFamily="2" charset="0"/>
              </a:rPr>
              <a:t>vaoLocaI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bacat</a:t>
            </a:r>
            <a:r>
              <a:rPr lang="en-US" sz="4000" dirty="0" smtClean="0">
                <a:latin typeface="Shivaji01" pitchFamily="2" charset="0"/>
              </a:rPr>
              <a:t> 			</a:t>
            </a:r>
          </a:p>
          <a:p>
            <a:pPr lvl="1"/>
            <a:endParaRPr lang="en-US" sz="4000" dirty="0" smtClean="0">
              <a:latin typeface="Shivaji01" pitchFamily="2" charset="0"/>
            </a:endParaRPr>
          </a:p>
          <a:p>
            <a:pPr lvl="1">
              <a:buNone/>
            </a:pPr>
            <a:endParaRPr lang="en-US" sz="4000" dirty="0">
              <a:latin typeface="Shivaji01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800" dirty="0" err="1" smtClean="0">
                <a:latin typeface="Shivaji01" pitchFamily="2" charset="0"/>
              </a:rPr>
              <a:t>vaoLocyaa</a:t>
            </a:r>
            <a:r>
              <a:rPr lang="en-US" sz="8800" dirty="0" smtClean="0">
                <a:latin typeface="Shivaji01" pitchFamily="2" charset="0"/>
              </a:rPr>
              <a:t> </a:t>
            </a:r>
            <a:r>
              <a:rPr lang="en-US" sz="8800" dirty="0" err="1" smtClean="0">
                <a:latin typeface="Shivaji01" pitchFamily="2" charset="0"/>
              </a:rPr>
              <a:t>vyavasqaapnaacao</a:t>
            </a:r>
            <a:r>
              <a:rPr lang="en-US" sz="8800" dirty="0" smtClean="0">
                <a:latin typeface="Shivaji01" pitchFamily="2" charset="0"/>
              </a:rPr>
              <a:t> </a:t>
            </a:r>
            <a:r>
              <a:rPr lang="en-US" sz="8800" dirty="0" err="1" smtClean="0">
                <a:latin typeface="Shivaji01" pitchFamily="2" charset="0"/>
              </a:rPr>
              <a:t>tM</a:t>
            </a:r>
            <a:r>
              <a:rPr lang="en-US" sz="8800" dirty="0" smtClean="0">
                <a:latin typeface="Shivaji01" pitchFamily="2" charset="0"/>
              </a:rPr>
              <a:t>~</a:t>
            </a:r>
            <a:endParaRPr lang="en-US" sz="8800" dirty="0"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Shivaji01" pitchFamily="2" charset="0"/>
              </a:rPr>
              <a:t>1. </a:t>
            </a:r>
            <a:r>
              <a:rPr lang="en-US" sz="3200" dirty="0" err="1" smtClean="0">
                <a:latin typeface="Shivaji01" pitchFamily="2" charset="0"/>
              </a:rPr>
              <a:t>Anaaraogya</a:t>
            </a:r>
            <a:r>
              <a:rPr lang="en-US" sz="3200" dirty="0" smtClean="0">
                <a:latin typeface="Shivaji01" pitchFamily="2" charset="0"/>
              </a:rPr>
              <a:t> </a:t>
            </a:r>
          </a:p>
          <a:p>
            <a:r>
              <a:rPr lang="en-US" sz="3200" dirty="0" smtClean="0">
                <a:latin typeface="Shivaji01" pitchFamily="2" charset="0"/>
              </a:rPr>
              <a:t>2. </a:t>
            </a:r>
            <a:r>
              <a:rPr lang="en-US" sz="3200" dirty="0" err="1" smtClean="0">
                <a:latin typeface="Shivaji01" pitchFamily="2" charset="0"/>
              </a:rPr>
              <a:t>naavaDto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kama</a:t>
            </a:r>
            <a:endParaRPr lang="en-US" sz="3200" dirty="0" smtClean="0">
              <a:latin typeface="Shivaji01" pitchFamily="2" charset="0"/>
            </a:endParaRPr>
          </a:p>
          <a:p>
            <a:r>
              <a:rPr lang="en-US" sz="3200" dirty="0" smtClean="0">
                <a:latin typeface="Shivaji01" pitchFamily="2" charset="0"/>
              </a:rPr>
              <a:t>3. </a:t>
            </a:r>
            <a:r>
              <a:rPr lang="en-US" sz="3200" dirty="0" err="1" smtClean="0">
                <a:latin typeface="Shivaji01" pitchFamily="2" charset="0"/>
              </a:rPr>
              <a:t>maanaisak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taNatNaava</a:t>
            </a:r>
            <a:r>
              <a:rPr lang="en-US" sz="3200" dirty="0" smtClean="0">
                <a:latin typeface="Shivaji01" pitchFamily="2" charset="0"/>
              </a:rPr>
              <a:t> </a:t>
            </a:r>
          </a:p>
          <a:p>
            <a:r>
              <a:rPr lang="en-US" sz="3200" dirty="0" smtClean="0">
                <a:latin typeface="Shivaji01" pitchFamily="2" charset="0"/>
              </a:rPr>
              <a:t>4. </a:t>
            </a:r>
            <a:r>
              <a:rPr lang="en-US" sz="3200" dirty="0" err="1" smtClean="0">
                <a:latin typeface="Shivaji01" pitchFamily="2" charset="0"/>
              </a:rPr>
              <a:t>Aitir@t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kamaacaa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baaojaa</a:t>
            </a:r>
            <a:endParaRPr lang="en-US" sz="3200" dirty="0" smtClean="0">
              <a:latin typeface="Shivaji01" pitchFamily="2" charset="0"/>
            </a:endParaRPr>
          </a:p>
          <a:p>
            <a:r>
              <a:rPr lang="en-US" sz="3200" dirty="0" smtClean="0">
                <a:latin typeface="Shivaji01" pitchFamily="2" charset="0"/>
              </a:rPr>
              <a:t>5. </a:t>
            </a:r>
            <a:r>
              <a:rPr lang="en-US" sz="3200" dirty="0" err="1" smtClean="0">
                <a:latin typeface="Shivaji01" pitchFamily="2" charset="0"/>
              </a:rPr>
              <a:t>icaMta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va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kaLjaI</a:t>
            </a:r>
            <a:endParaRPr lang="en-US" sz="3200" dirty="0" smtClean="0">
              <a:latin typeface="Shivaji01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err="1" smtClean="0">
                <a:solidFill>
                  <a:srgbClr val="FF0000"/>
                </a:solidFill>
                <a:latin typeface="Shivaji01" pitchFamily="2" charset="0"/>
              </a:rPr>
              <a:t>vaoLocyaa</a:t>
            </a:r>
            <a:r>
              <a:rPr lang="en-US" sz="60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Shivaji01" pitchFamily="2" charset="0"/>
              </a:rPr>
              <a:t>vyavasqaapnaatIla</a:t>
            </a:r>
            <a:r>
              <a:rPr lang="en-US" sz="60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Shivaji01" pitchFamily="2" charset="0"/>
              </a:rPr>
              <a:t>ADqaLo</a:t>
            </a:r>
            <a:endParaRPr lang="en-US" sz="6000" dirty="0">
              <a:solidFill>
                <a:srgbClr val="FF0000"/>
              </a:solidFill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13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lephant" pitchFamily="18" charset="0"/>
              </a:rPr>
              <a:t>Thank 					You</a:t>
            </a:r>
            <a:endParaRPr lang="en-US" sz="138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Elephant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128</TotalTime>
  <Words>407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Slide 1</vt:lpstr>
      <vt:lpstr>  P`astavanaa</vt:lpstr>
      <vt:lpstr>vaoLocao vyavasqaapna : Aqa- va vyaa#yaa </vt:lpstr>
      <vt:lpstr>  vaoLocaI vaOiSaYTyao</vt:lpstr>
      <vt:lpstr>Slide 5</vt:lpstr>
      <vt:lpstr>vaoLocyaa vyavasqaapnaacao tM~</vt:lpstr>
      <vt:lpstr>vaoLocyaa vyavasqaapnaatIla ADqaLo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AaQauinak vyavasqaapna pQdtI</dc:title>
  <dc:creator>nice com</dc:creator>
  <cp:lastModifiedBy>win7</cp:lastModifiedBy>
  <cp:revision>27</cp:revision>
  <dcterms:created xsi:type="dcterms:W3CDTF">2017-05-06T05:34:30Z</dcterms:created>
  <dcterms:modified xsi:type="dcterms:W3CDTF">2022-01-27T07:15:28Z</dcterms:modified>
</cp:coreProperties>
</file>